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7"/>
  </p:notesMasterIdLst>
  <p:handoutMasterIdLst>
    <p:handoutMasterId r:id="rId8"/>
  </p:handoutMasterIdLst>
  <p:sldIdLst>
    <p:sldId id="296" r:id="rId2"/>
    <p:sldId id="293" r:id="rId3"/>
    <p:sldId id="294" r:id="rId4"/>
    <p:sldId id="295" r:id="rId5"/>
    <p:sldId id="29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2B7596FE-68A8-48A4-8DE8-233A128E231D}">
          <p14:sldIdLst>
            <p14:sldId id="296"/>
            <p14:sldId id="293"/>
            <p14:sldId id="294"/>
            <p14:sldId id="295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82139" autoAdjust="0"/>
  </p:normalViewPr>
  <p:slideViewPr>
    <p:cSldViewPr snapToGrid="0">
      <p:cViewPr varScale="1">
        <p:scale>
          <a:sx n="93" d="100"/>
          <a:sy n="93" d="100"/>
        </p:scale>
        <p:origin x="4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E2FC6-6EFB-4C71-8BE9-B95419AFA501}" type="datetimeFigureOut">
              <a:rPr lang="nl-NL" smtClean="0"/>
              <a:t>29-11-2020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18A57-82EE-412B-82BB-DFB63ED0AD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548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F4BEB-EE06-4B3F-AAEC-C2DF72955AFF}" type="datetimeFigureOut">
              <a:rPr lang="nl-NL" smtClean="0"/>
              <a:t>29-11-2020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966C1-9354-4D37-888B-8C5BE85D8E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8395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59DCB-671E-48C3-BD4B-EF85817D2115}" type="datetimeFigureOut">
              <a:rPr lang="nl-NL" smtClean="0"/>
              <a:t>29-11-2020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A081-16ED-44DF-9116-2EBBE97BC3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679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59DCB-671E-48C3-BD4B-EF85817D2115}" type="datetimeFigureOut">
              <a:rPr lang="nl-NL" smtClean="0"/>
              <a:t>29-11-2020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A081-16ED-44DF-9116-2EBBE97BC3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258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59DCB-671E-48C3-BD4B-EF85817D2115}" type="datetimeFigureOut">
              <a:rPr lang="nl-NL" smtClean="0"/>
              <a:t>29-11-2020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A081-16ED-44DF-9116-2EBBE97BC37A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3884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59DCB-671E-48C3-BD4B-EF85817D2115}" type="datetimeFigureOut">
              <a:rPr lang="nl-NL" smtClean="0"/>
              <a:t>29-11-2020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A081-16ED-44DF-9116-2EBBE97BC3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8764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59DCB-671E-48C3-BD4B-EF85817D2115}" type="datetimeFigureOut">
              <a:rPr lang="nl-NL" smtClean="0"/>
              <a:t>29-11-2020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A081-16ED-44DF-9116-2EBBE97BC37A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3052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59DCB-671E-48C3-BD4B-EF85817D2115}" type="datetimeFigureOut">
              <a:rPr lang="nl-NL" smtClean="0"/>
              <a:t>29-11-2020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A081-16ED-44DF-9116-2EBBE97BC3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483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59DCB-671E-48C3-BD4B-EF85817D2115}" type="datetimeFigureOut">
              <a:rPr lang="nl-NL" smtClean="0"/>
              <a:t>29-11-2020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A081-16ED-44DF-9116-2EBBE97BC3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406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59DCB-671E-48C3-BD4B-EF85817D2115}" type="datetimeFigureOut">
              <a:rPr lang="nl-NL" smtClean="0"/>
              <a:t>29-11-2020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A081-16ED-44DF-9116-2EBBE97BC3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190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59DCB-671E-48C3-BD4B-EF85817D2115}" type="datetimeFigureOut">
              <a:rPr lang="nl-NL" smtClean="0"/>
              <a:t>29-11-2020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A081-16ED-44DF-9116-2EBBE97BC3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2622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59DCB-671E-48C3-BD4B-EF85817D2115}" type="datetimeFigureOut">
              <a:rPr lang="nl-NL" smtClean="0"/>
              <a:t>29-11-2020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A081-16ED-44DF-9116-2EBBE97BC3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421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59DCB-671E-48C3-BD4B-EF85817D2115}" type="datetimeFigureOut">
              <a:rPr lang="nl-NL" smtClean="0"/>
              <a:t>29-11-2020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A081-16ED-44DF-9116-2EBBE97BC3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127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59DCB-671E-48C3-BD4B-EF85817D2115}" type="datetimeFigureOut">
              <a:rPr lang="nl-NL" smtClean="0"/>
              <a:t>29-11-2020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A081-16ED-44DF-9116-2EBBE97BC3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929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59DCB-671E-48C3-BD4B-EF85817D2115}" type="datetimeFigureOut">
              <a:rPr lang="nl-NL" smtClean="0"/>
              <a:t>29-11-2020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A081-16ED-44DF-9116-2EBBE97BC3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022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59DCB-671E-48C3-BD4B-EF85817D2115}" type="datetimeFigureOut">
              <a:rPr lang="nl-NL" smtClean="0"/>
              <a:t>29-11-2020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A081-16ED-44DF-9116-2EBBE97BC3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619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59DCB-671E-48C3-BD4B-EF85817D2115}" type="datetimeFigureOut">
              <a:rPr lang="nl-NL" smtClean="0"/>
              <a:t>29-11-2020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A081-16ED-44DF-9116-2EBBE97BC3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447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59DCB-671E-48C3-BD4B-EF85817D2115}" type="datetimeFigureOut">
              <a:rPr lang="nl-NL" smtClean="0"/>
              <a:t>29-11-2020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A081-16ED-44DF-9116-2EBBE97BC3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051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59DCB-671E-48C3-BD4B-EF85817D2115}" type="datetimeFigureOut">
              <a:rPr lang="nl-NL" smtClean="0"/>
              <a:t>29-11-2020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A3A081-16ED-44DF-9116-2EBBE97BC3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484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14.png"/><Relationship Id="rId4" Type="http://schemas.openxmlformats.org/officeDocument/2006/relationships/image" Target="../media/image4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7.png"/><Relationship Id="rId9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Ayekl8jE4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775F1-7E46-4427-9B79-ECDF9DDFC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4415"/>
          </a:xfrm>
        </p:spPr>
        <p:txBody>
          <a:bodyPr/>
          <a:lstStyle/>
          <a:p>
            <a:r>
              <a:rPr lang="nl-NL" dirty="0"/>
              <a:t>Tweelingen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B474AD-12E3-4B44-9B39-626F84042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824657"/>
            <a:ext cx="8596668" cy="12772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Soms groeien er meerdere baby’s bij de moeder in de baarmoeder. Dit kan op verschillende manier ontstaan. Zet deze presentatie op </a:t>
            </a:r>
            <a:r>
              <a:rPr lang="nl-NL" b="1" dirty="0">
                <a:solidFill>
                  <a:srgbClr val="FF0000"/>
                </a:solidFill>
              </a:rPr>
              <a:t>diavoorstelling</a:t>
            </a:r>
            <a:r>
              <a:rPr lang="nl-NL" dirty="0"/>
              <a:t> en je zult in verschillende stappen door het ontstaan van een ééneiige tweeling een twee-eiige tweeling en een </a:t>
            </a:r>
            <a:r>
              <a:rPr lang="nl-NL" dirty="0" err="1"/>
              <a:t>syamese</a:t>
            </a:r>
            <a:r>
              <a:rPr lang="nl-NL" dirty="0"/>
              <a:t> tweeling worden geleid. </a:t>
            </a:r>
            <a:br>
              <a:rPr lang="nl-NL" dirty="0"/>
            </a:b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69167BE-E749-4CF0-AF25-FB953EB5C72D}"/>
              </a:ext>
            </a:extLst>
          </p:cNvPr>
          <p:cNvSpPr txBox="1"/>
          <p:nvPr/>
        </p:nvSpPr>
        <p:spPr>
          <a:xfrm>
            <a:off x="6427177" y="2783287"/>
            <a:ext cx="258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Ken jij deze tweeling?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33DA951-633C-402C-8D17-268C08786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875" y="1354015"/>
            <a:ext cx="3241168" cy="32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47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8527" y="1412776"/>
            <a:ext cx="8807955" cy="530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Het ontstaan van tweelingen</a:t>
            </a:r>
            <a:br>
              <a:rPr lang="nl-NL" dirty="0"/>
            </a:br>
            <a:r>
              <a:rPr lang="nl-NL" dirty="0">
                <a:solidFill>
                  <a:srgbClr val="FF0000"/>
                </a:solidFill>
              </a:rPr>
              <a:t>Eeneiige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6021288"/>
            <a:ext cx="1714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9977" y="2852937"/>
            <a:ext cx="6191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07969" y="5085184"/>
            <a:ext cx="773633" cy="60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07969" y="4437112"/>
            <a:ext cx="773633" cy="60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32362" y="1523097"/>
            <a:ext cx="711789" cy="67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5560" y="2624520"/>
            <a:ext cx="752696" cy="6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99656" y="1624548"/>
            <a:ext cx="685800" cy="66675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43673" y="1554882"/>
            <a:ext cx="371475" cy="3619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45703" y="2058938"/>
            <a:ext cx="371475" cy="3619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23773" y="1774072"/>
            <a:ext cx="371475" cy="3524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22217" y="2115086"/>
            <a:ext cx="371475" cy="35242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25433" y="1950283"/>
            <a:ext cx="352425" cy="3429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25433" y="2281619"/>
            <a:ext cx="35242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99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0169 L 0.0026 -0.0169 C 0.00538 -0.10115 0.00555 -0.07708 0.00365 -0.17754 C 0.00348 -0.18287 0.00295 -0.18819 0.0026 -0.19352 C -0.00087 -0.24884 0.00435 -0.16782 0.00035 -0.23842 C 0.00017 -0.24282 -0.00052 -0.24722 -0.0007 -0.25139 C -0.00382 -0.3037 0.00052 -0.24166 -0.00296 -0.30648 C -0.00313 -0.30879 -0.00468 -0.31967 -0.00504 -0.32245 C -0.00538 -0.32453 -0.00591 -0.32639 -0.00625 -0.32824 C -0.0066 -0.33171 -0.00695 -0.33495 -0.0073 -0.33842 C -0.00782 -0.34375 -0.00868 -0.35578 -0.00954 -0.36157 C -0.00972 -0.36319 -0.01025 -0.36458 -0.0106 -0.36597 C -0.01094 -0.37407 -0.01112 -0.3824 -0.01164 -0.39051 C -0.01198 -0.39444 -0.01268 -0.39838 -0.01268 -0.40208 C -0.01268 -0.4243 -0.01233 -0.44653 -0.01164 -0.46875 C -0.01164 -0.47222 -0.01077 -0.47546 -0.0106 -0.47893 C -0.01041 -0.48333 -0.0106 -0.48773 -0.0106 -0.4919 L -0.0073 -0.48912 " pathEditMode="relative" ptsTypes="AAAAAAAAAAAAAAAAAA">
                                      <p:cBhvr>
                                        <p:cTn id="6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52 -0.00324 L -0.31996 -0.15093 " pathEditMode="relative" ptsTypes="AA">
                                      <p:cBhvr>
                                        <p:cTn id="17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52 -0.00787 L -0.05903 -0.08195 L -0.04497 -0.13403 L -0.00365 -0.15857 L 0.02135 -0.16574 " pathEditMode="relative" ptsTypes="AAA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0.00787 L 0.00677 0.00787 C 0.01059 0.00833 0.01476 0.00857 0.01858 0.00926 C 0.01979 0.00949 0.02084 0.01019 0.02188 0.01065 C 0.03143 0.01435 0.0217 0.01019 0.02952 0.01366 C 0.03229 0.01898 0.03108 0.01806 0.03611 0.02083 C 0.0382 0.02199 0.04254 0.02361 0.04254 0.02361 C 0.04375 0.02523 0.04445 0.02708 0.04584 0.02801 C 0.04809 0.02963 0.054 0.03148 0.05677 0.03241 C 0.05781 0.03333 0.0592 0.03403 0.06007 0.03542 C 0.06077 0.03657 0.06059 0.03843 0.06111 0.03958 C 0.06163 0.04097 0.0625 0.04167 0.0632 0.04259 C 0.0658 0.05278 0.06545 0.04815 0.06545 0.05579 L 0.12431 0.02801 " pathEditMode="relative" ptsTypes="AAAAAAAAAAAAAA">
                                      <p:cBhvr>
                                        <p:cTn id="6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03 0.00324 L 0.00903 0.00324 L 0.01771 0.00741 C 0.01875 0.0081 0.01979 0.0088 0.02084 0.00903 C 0.02813 0.01018 0.04271 0.0118 0.04271 0.0118 C 0.04688 0.01366 0.04948 0.01505 0.05347 0.0162 C 0.05573 0.01667 0.05781 0.01713 0.06007 0.01759 C 0.06111 0.01805 0.06215 0.01875 0.06337 0.01898 C 0.0665 0.01967 0.07014 0.01898 0.07309 0.0206 C 0.07413 0.02106 0.07344 0.02384 0.07413 0.02477 C 0.075 0.02592 0.07639 0.02592 0.07743 0.02639 C 0.07934 0.02685 0.08299 0.02778 0.08299 0.02778 L 0.07413 0.07708 " pathEditMode="relative" ptsTypes="AAAAAAAAAAAAA">
                                      <p:cBhvr>
                                        <p:cTn id="6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Het ontstaan van tweelingen</a:t>
            </a:r>
            <a:br>
              <a:rPr lang="nl-NL" dirty="0"/>
            </a:br>
            <a:r>
              <a:rPr lang="nl-NL" dirty="0">
                <a:solidFill>
                  <a:srgbClr val="FF0000"/>
                </a:solidFill>
              </a:rPr>
              <a:t>Twee-eiige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529" y="1556792"/>
            <a:ext cx="8568953" cy="5163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6021288"/>
            <a:ext cx="1714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9977" y="2780929"/>
            <a:ext cx="6191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5879977" y="2924945"/>
            <a:ext cx="6191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0016" y="6021288"/>
            <a:ext cx="1714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07969" y="4437112"/>
            <a:ext cx="773633" cy="60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07969" y="5085184"/>
            <a:ext cx="796177" cy="5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91924" y="1643309"/>
            <a:ext cx="711789" cy="67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95122" y="2744732"/>
            <a:ext cx="752696" cy="6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86541" y="1684324"/>
            <a:ext cx="711789" cy="67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85510" y="2744731"/>
            <a:ext cx="752696" cy="6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Afbeelding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00331" y="1689644"/>
            <a:ext cx="752475" cy="685800"/>
          </a:xfrm>
          <a:prstGeom prst="rect">
            <a:avLst/>
          </a:prstGeom>
        </p:spPr>
      </p:pic>
      <p:pic>
        <p:nvPicPr>
          <p:cNvPr id="27" name="Afbeelding 2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26357" y="1805996"/>
            <a:ext cx="771525" cy="676275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78832" y="2167626"/>
            <a:ext cx="714375" cy="704850"/>
          </a:xfrm>
          <a:prstGeom prst="rect">
            <a:avLst/>
          </a:prstGeom>
        </p:spPr>
      </p:pic>
      <p:pic>
        <p:nvPicPr>
          <p:cNvPr id="29" name="Afbeelding 2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28605" y="2177151"/>
            <a:ext cx="723900" cy="685800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74469" y="1711728"/>
            <a:ext cx="752475" cy="685800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77819" y="1815830"/>
            <a:ext cx="771525" cy="676275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492547" y="2008097"/>
            <a:ext cx="714375" cy="704850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29184" y="2167626"/>
            <a:ext cx="7239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15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-1.11111E-6 -0.493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-2.5E-6 -0.4935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-0.29132 -0.11551 " pathEditMode="relative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7.40741E-6 L 0.2757 -0.13657 " pathEditMode="relative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52 -0.00787 L -0.05903 -0.08194 L -0.04497 -0.13403 L -0.00365 -0.15856 L 0.02135 -0.16574 " pathEditMode="relative" rAng="0" ptsTypes="AAA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" y="-789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5 -0.00069 L 0.04809 -0.08935 L 0.02309 -0.14144 L -0.01389 -0.16019 L -0.09427 -0.15301 " pathEditMode="relative" ptsTypes="AAAAA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486 L -0.00017 -0.00463 C 0.00313 -0.00555 0.00643 -0.00671 0.0099 -0.00671 C 0.01476 -0.00671 0.01424 -0.00417 0.01788 -0.00069 C 0.01893 0.00023 0.02014 0.0007 0.02136 0.00116 C 0.02361 0.00394 0.02656 0.00533 0.02813 0.00926 C 0.03108 0.01736 0.02934 0.01412 0.03386 0.01945 C 0.03472 0.02153 0.03559 0.02338 0.03611 0.02546 C 0.03768 0.03195 0.03854 0.03912 0.03959 0.04583 C 0.03924 0.05602 0.04202 0.07778 0.03611 0.0882 C 0.03524 0.08982 0.03386 0.09097 0.03264 0.09213 C 0.03195 0.09421 0.03143 0.09676 0.03056 0.09838 C 0.02952 0.09954 0.02813 0.09931 0.02691 0.10023 C 0.0257 0.10139 0.02483 0.10324 0.02361 0.1044 C 0.02257 0.10533 0.02014 0.10648 0.02014 0.10671 L 0.02014 0.10648 " pathEditMode="relative" rAng="0" ptsTypes="AAAAAAAAAAAAAAAA">
                                      <p:cBhvr>
                                        <p:cTn id="9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7" y="5486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5 -0.0037 L -0.05902 0.00486 L -0.07083 0.04699 L -0.03715 0.08889 L -0.01545 0.09051 " pathEditMode="relative" ptsTypes="AAAAA">
                                      <p:cBhvr>
                                        <p:cTn id="9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Het ontstaan van tweelingen</a:t>
            </a:r>
            <a:br>
              <a:rPr lang="nl-NL" dirty="0"/>
            </a:br>
            <a:r>
              <a:rPr lang="nl-NL" dirty="0">
                <a:solidFill>
                  <a:srgbClr val="FF0000"/>
                </a:solidFill>
              </a:rPr>
              <a:t>Siamese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529" y="1556792"/>
            <a:ext cx="8568953" cy="5163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6021288"/>
            <a:ext cx="1714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95600" y="2924944"/>
            <a:ext cx="419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79977" y="2780929"/>
            <a:ext cx="6191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3672" y="1844824"/>
            <a:ext cx="381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5721" y="1916833"/>
            <a:ext cx="3714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19937" y="4653136"/>
            <a:ext cx="1440160" cy="832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http://videovolt.files.wordpress.com/2010/08/abby-and-brittany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35761" y="1916833"/>
            <a:ext cx="4810125" cy="45148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953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-2.5E-6 -0.493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5.18519E-6 C -0.01598 -0.01228 -0.03195 -0.02455 -0.03889 -0.04399 C -0.04584 -0.06343 -0.04393 -0.09005 -0.04184 -0.11644 " pathEditMode="relative" ptsTypes="a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-0.29132 -0.11551 " pathEditMode="relative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85 -0.11644 C -0.03403 -0.13472 -0.02622 -0.15278 -0.00973 -0.16111 C 0.00677 -0.16944 0.03211 -0.16782 0.05746 -0.16597 " pathEditMode="relative" ptsTypes="a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C 1.66667E-6 4.81481E-6 0.02447 0.01041 0.04895 0.02083 " pathEditMode="relative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7 C 0.0743 0.02037 0.14861 0.04075 0.17916 0.05973 C 0.20972 0.07871 0.18264 0.1044 0.18333 0.11389 " pathEditMode="relative" ptsTypes="aaA">
                                      <p:cBhvr>
                                        <p:cTn id="4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544FFA-0276-45E4-A0E1-827CFFC82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2800"/>
          </a:xfrm>
        </p:spPr>
        <p:txBody>
          <a:bodyPr/>
          <a:lstStyle/>
          <a:p>
            <a:r>
              <a:rPr lang="nl-NL" dirty="0"/>
              <a:t>Ter aanvulling: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DF41B8-6C46-4FC4-94A0-0F3BC789D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7055"/>
            <a:ext cx="8596668" cy="701963"/>
          </a:xfrm>
        </p:spPr>
        <p:txBody>
          <a:bodyPr/>
          <a:lstStyle/>
          <a:p>
            <a:r>
              <a:rPr lang="nl-NL" dirty="0"/>
              <a:t>Ben je benieuwd gewonden hoe het is om tweeling te zijn. Deze meiden beantwoorden de vragen. </a:t>
            </a:r>
          </a:p>
        </p:txBody>
      </p:sp>
      <p:pic>
        <p:nvPicPr>
          <p:cNvPr id="4" name="WAyekl8jE4A">
            <a:hlinkClick r:id="" action="ppaction://media"/>
            <a:extLst>
              <a:ext uri="{FF2B5EF4-FFF2-40B4-BE49-F238E27FC236}">
                <a16:creationId xmlns:a16="http://schemas.microsoft.com/office/drawing/2014/main" id="{6856257B-A691-41D0-83D3-FB8FF8E549B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4401" y="2253673"/>
            <a:ext cx="5846618" cy="438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9919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1069</TotalTime>
  <Words>93</Words>
  <Application>Microsoft Office PowerPoint</Application>
  <PresentationFormat>Breedbeeld</PresentationFormat>
  <Paragraphs>8</Paragraphs>
  <Slides>5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Tweelingen</vt:lpstr>
      <vt:lpstr>Het ontstaan van tweelingen Eeneiige</vt:lpstr>
      <vt:lpstr>Het ontstaan van tweelingen Twee-eiige</vt:lpstr>
      <vt:lpstr>Het ontstaan van tweelingen Siamese </vt:lpstr>
      <vt:lpstr>Ter aanvulling: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2F</dc:title>
  <dc:creator>Eva</dc:creator>
  <cp:lastModifiedBy>job palmen</cp:lastModifiedBy>
  <cp:revision>87</cp:revision>
  <dcterms:created xsi:type="dcterms:W3CDTF">2016-11-20T14:03:34Z</dcterms:created>
  <dcterms:modified xsi:type="dcterms:W3CDTF">2020-11-29T17:03:04Z</dcterms:modified>
</cp:coreProperties>
</file>